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0" r:id="rId1"/>
  </p:sldMasterIdLst>
  <p:sldIdLst>
    <p:sldId id="256" r:id="rId2"/>
    <p:sldId id="30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8" r:id="rId19"/>
    <p:sldId id="292" r:id="rId20"/>
    <p:sldId id="282" r:id="rId21"/>
    <p:sldId id="293" r:id="rId22"/>
    <p:sldId id="294" r:id="rId23"/>
    <p:sldId id="295" r:id="rId24"/>
    <p:sldId id="296" r:id="rId25"/>
    <p:sldId id="297" r:id="rId26"/>
    <p:sldId id="283" r:id="rId27"/>
    <p:sldId id="288" r:id="rId28"/>
    <p:sldId id="302" r:id="rId29"/>
    <p:sldId id="310" r:id="rId30"/>
    <p:sldId id="305" r:id="rId31"/>
    <p:sldId id="307" r:id="rId32"/>
    <p:sldId id="308" r:id="rId33"/>
    <p:sldId id="309" r:id="rId34"/>
    <p:sldId id="31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0006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37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57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5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76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6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070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8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33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170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67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57160183snk/interview_ra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9542" y="2382230"/>
            <a:ext cx="9152313" cy="16245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Rails framework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60" y="608155"/>
            <a:ext cx="1774075" cy="17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install --without production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โดยไม่ต้องติดตั้งในส่วนของ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/>
          <a:stretch/>
        </p:blipFill>
        <p:spPr>
          <a:xfrm>
            <a:off x="2749851" y="2002559"/>
            <a:ext cx="6364111" cy="3610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 show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Show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/>
          <a:stretch/>
        </p:blipFill>
        <p:spPr>
          <a:xfrm>
            <a:off x="2472890" y="2002559"/>
            <a:ext cx="6918033" cy="3748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update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ให้มีความเป็นปัจจุบัน  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/>
          <a:stretch/>
        </p:blipFill>
        <p:spPr>
          <a:xfrm>
            <a:off x="2538295" y="2002559"/>
            <a:ext cx="6787223" cy="357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server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โดยทำที่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cmd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เป็นการ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run rails server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85" y="2002559"/>
            <a:ext cx="6874444" cy="3791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</a:t>
            </a:r>
            <a:r>
              <a:rPr lang="en-US" sz="2800" dirty="0"/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localhost: 3000 </a:t>
            </a:r>
            <a:r>
              <a:rPr lang="th-TH" sz="2800" dirty="0"/>
              <a:t>ว่าสามารถใช้งานได้หรือไม่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t="3470" r="1416" b="5430"/>
          <a:stretch/>
        </p:blipFill>
        <p:spPr>
          <a:xfrm>
            <a:off x="2356974" y="1778924"/>
            <a:ext cx="7149866" cy="3740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99" y="1623579"/>
            <a:ext cx="2893868" cy="40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ในที่นี้ตั้งชื่อว่า </a:t>
            </a:r>
            <a:r>
              <a:rPr lang="en-US" b="1" dirty="0" err="1" smtClean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interview_rails</a:t>
            </a:r>
            <a:endParaRPr lang="en-US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2621" y="1639685"/>
            <a:ext cx="5538571" cy="4159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" y="1561067"/>
            <a:ext cx="2443894" cy="243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735" y="3383280"/>
            <a:ext cx="214730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062" y="913569"/>
            <a:ext cx="9601196" cy="21203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config –global user.name “Nutchanart-57160183”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เป็นตั้งค่า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Username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config –global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user.email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“57160183@go.buu.ac.th” </a:t>
            </a:r>
            <a:r>
              <a:rPr lang="th-TH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เป็นตั้งค่า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Useremail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สำหรับ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27063" y="3033916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เป็นการสร้างแฟ้มข้อมูล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เพื่อเป็นการเก็บข้อมูลของ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27062" y="3989553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27062" y="494519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status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เป็นการเช็คสถานะ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ช้อ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มูลภายใน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–m “create project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70" y="2002559"/>
            <a:ext cx="10518391" cy="117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remote add https://github.com/57160183snk/interview_rails.git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เป็นการตั้งชื่อให้กับ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origin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เพื่อเรียกแทน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ของเรา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9" y="29080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–u origin master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เป็นการนำข้อมูลทั้งหมดขึ้นสู่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30269" y="395725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login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เป็นการเข้าสู่ระบบของ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0268" y="49455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create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ขึ้นมาใน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20820"/>
            <a:ext cx="9601196" cy="974241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push Heroku master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เป็นการนำข้อมูลใน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ขึ้นไปไว้บน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402" y="1895061"/>
            <a:ext cx="9995450" cy="113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–b static -pages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เป็นการสร้างสาขาใหม่ พร้อมทั้ง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 -pages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5402" y="2869302"/>
            <a:ext cx="10446024" cy="13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generate controller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StaticPages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home kingsong1 kingsong2 kingsong3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controller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pages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ภายในประกอบไปด้วย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 kingsong1 kingsong2 kingsong3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2368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ไฟล์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route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เพื่อสามารถเข้าถึง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766" y="1818078"/>
            <a:ext cx="6066281" cy="3528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2966" y="1005142"/>
            <a:ext cx="11188700" cy="3616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นำเสนอโดย</a:t>
            </a:r>
          </a:p>
          <a:p>
            <a:pPr marL="0" indent="0" algn="ctr">
              <a:buNone/>
            </a:pPr>
            <a:r>
              <a:rPr lang="th-TH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นางสาวนุชนาฎ วงศ์วีระขันธ์ </a:t>
            </a:r>
            <a:r>
              <a:rPr lang="en-US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57160183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41" y="3829828"/>
            <a:ext cx="36385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4476" r="38374" b="69375"/>
          <a:stretch/>
        </p:blipFill>
        <p:spPr>
          <a:xfrm>
            <a:off x="2535853" y="2002559"/>
            <a:ext cx="6792108" cy="1635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61" y="2732030"/>
            <a:ext cx="26860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เพื่อเป็นการตกแต่งหน้าเว็บเพจของ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289" y="1643331"/>
            <a:ext cx="7321235" cy="4116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kingsong1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907" y="1847503"/>
            <a:ext cx="7200000" cy="40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907" y="1756062"/>
            <a:ext cx="7200000" cy="40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907" y="1647997"/>
            <a:ext cx="7200000" cy="40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1" y="953324"/>
            <a:ext cx="9268952" cy="933665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readme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เพื่อส่ง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งานตามที่อาจารย์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47" y="1886989"/>
            <a:ext cx="7200000" cy="4048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–m “Finish static pages”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69" y="200255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master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–pages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เพื่อกลับสู่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8" y="3051794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merge static-pages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เป็นการรวมข้อมูลจากสาขา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–pager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8188" y="400795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28187" y="505718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–b presentation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เป็นการสร้างสาขาและทำการ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69" y="2002559"/>
            <a:ext cx="10359366" cy="93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touch presentation.ppt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เป็นการสร้างไฟล์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powerpoint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เราก็ได้ไฟล์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powerpoint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เข้ามาอยู่ในไฟล์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30267" y="286321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267" y="391244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-m "Finish presentation"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30267" y="496168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master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merge presentation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เป็นการรวมข้อมูลทั้งหมดเข้าไปใน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70" y="200255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–u origin master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9" y="305179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master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50" y="3051794"/>
            <a:ext cx="51530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82015" y="2577332"/>
            <a:ext cx="6930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</a:t>
            </a:r>
            <a:r>
              <a:rPr lang="th-TH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 เพลงพระราชนิพนธ์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6" y="2144684"/>
            <a:ext cx="1852209" cy="18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1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4570" y="1160000"/>
            <a:ext cx="8618537" cy="901556"/>
          </a:xfrm>
        </p:spPr>
        <p:txBody>
          <a:bodyPr>
            <a:normAutofit fontScale="90000"/>
          </a:bodyPr>
          <a:lstStyle/>
          <a:p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ขั้นตอนและวิธีทำ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95" y="3681880"/>
            <a:ext cx="3600000" cy="1766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192" y="3238892"/>
            <a:ext cx="3600000" cy="2228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8" y="3383279"/>
            <a:ext cx="2400659" cy="1800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49" y="2797877"/>
            <a:ext cx="2533491" cy="88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31" y="1787016"/>
            <a:ext cx="3017922" cy="1233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3" y="1158027"/>
            <a:ext cx="628989" cy="6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5" y="1008839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home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https://infinite-wave-92256.herokuapp.com/home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74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8" y="995586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kingsong1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https://infinite-wave-92256.herokuapp.com/kingsong1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630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035342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kingsong2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https://infinite-wave-92256.herokuapp.com/kingsong2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022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3" y="1022091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kingsong3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https://infinite-wave-92256.herokuapp.com/kingsong3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095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2337" y="1133184"/>
            <a:ext cx="987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ขอบคุณคะ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37" y="2333513"/>
            <a:ext cx="8659072" cy="45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Cd C:/Users/snooker/Desktop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Desktop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เพื่อที่จะให้ ไฟล์งานที่เราต้องการมาอยู่หน้า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desktop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669" y="2679458"/>
            <a:ext cx="5992476" cy="1198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18" y="3877953"/>
            <a:ext cx="1505353" cy="21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new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เป็นการสร้างแอพลิเคชั่น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rails framework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และตั้งชื่อว่า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"/>
          <a:stretch/>
        </p:blipFill>
        <p:spPr>
          <a:xfrm>
            <a:off x="2712676" y="2002559"/>
            <a:ext cx="6438461" cy="3671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48140"/>
            <a:ext cx="9664146" cy="2279372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แก้ไขไฟล์ที่ชื่อ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Gemfile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Folder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Gemfile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เป็นส่วนที่ใช้บอกว่าแอพลิเคชันของเราต้องการใช้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อะไรบ้าง สิ่งที่จะต้องทำการแก้ไขคือ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'https://rubygems.org'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ให้เปลี่ยนเป็น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'http://rubygems.org'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และเปลี่ยนฐานข้อมูลจาก </a:t>
            </a:r>
            <a:r>
              <a:rPr lang="en-US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Sqlite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PostgreSQL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PostgreSQL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เป็นฐานข้อมูลที่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Heroku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รองรับการใช้งาน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940" y="2695402"/>
            <a:ext cx="3687551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เข้าไปที่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เพื่อเข้าสู่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185" y="2101954"/>
            <a:ext cx="6387444" cy="33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22926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gem sources –a http://rubygems.org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ไม่สามารถทำได้เนื่องจากว่าติด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SSL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https://rubygems.org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จึงต้องทำการเพิ่ม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 http://rubygems.org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5" b="2"/>
          <a:stretch/>
        </p:blipFill>
        <p:spPr>
          <a:xfrm>
            <a:off x="2188363" y="3154017"/>
            <a:ext cx="7815273" cy="993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69" y="887063"/>
            <a:ext cx="9603275" cy="104923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Gem install bundler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7"/>
          <a:stretch/>
        </p:blipFill>
        <p:spPr>
          <a:xfrm>
            <a:off x="1894581" y="2863073"/>
            <a:ext cx="8074650" cy="1359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555</TotalTime>
  <Words>314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Angsana New</vt:lpstr>
      <vt:lpstr>Arial</vt:lpstr>
      <vt:lpstr>Century Gothic</vt:lpstr>
      <vt:lpstr>TH Sarabun New</vt:lpstr>
      <vt:lpstr>Gallery</vt:lpstr>
      <vt:lpstr> Rails framework </vt:lpstr>
      <vt:lpstr>PowerPoint Presentation</vt:lpstr>
      <vt:lpstr>ขั้นตอนและวิธีทำ</vt:lpstr>
      <vt:lpstr>Cd C:/Users/snooker/Desktop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แก้ไขไฟล์ที่ชื่อ Gemfile  ใน Folder Kingsong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โดยทำที่ cmd  เป็นการ run rails server</vt:lpstr>
      <vt:lpstr>ทดสอบ ลองเปิดเว็บ localhost: 3000 ว่าสามารถใช้งานได้หรือไม่</vt:lpstr>
      <vt:lpstr>ทำการสร้าง repository ใน  github ในที่นี้ตั้งชื่อว่า interview_rails</vt:lpstr>
      <vt:lpstr>git config –global user.name “Nutchanart-57160183”  เป็นตั้งค่า Username สำหรับ github git config –global user.email “57160183@go.buu.ac.th”  เป็นตั้งค่า Useremail สำหรับ github</vt:lpstr>
      <vt:lpstr>git commit –m “create project kingsong” เป็นการยืนยันข้อมูลใน repository</vt:lpstr>
      <vt:lpstr>Git  push Heroku master เป็นการนำข้อมูลใน repository ขึ้นไปไว้บน Application ใน heroku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เพื่อส่งงานตามที่อาจารย์กำหนด https://infinite-wave-92256.herokuapp.com/</vt:lpstr>
      <vt:lpstr>git add –A   เป็นการเพิ่มข้อมูลเข้าไปใน github git commit –m “Finish static pages”  เป็นการยืนยันข้อมูล</vt:lpstr>
      <vt:lpstr> git checkout –b presentation  เป็นการสร้างสาขาและทำการ checkout ไปยัง presentation</vt:lpstr>
      <vt:lpstr> git merge presentation  เป็นการรวมข้อมูลทั้งหมดเข้าไปใน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Informatics</cp:lastModifiedBy>
  <cp:revision>33</cp:revision>
  <dcterms:created xsi:type="dcterms:W3CDTF">2017-05-17T17:25:29Z</dcterms:created>
  <dcterms:modified xsi:type="dcterms:W3CDTF">2017-05-18T10:31:03Z</dcterms:modified>
</cp:coreProperties>
</file>